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16" d="100"/>
          <a:sy n="116" d="100"/>
        </p:scale>
        <p:origin x="494" y="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7B37-9AEE-0545-B129-92EB5DFF090A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8439-C00F-F945-812A-77591BC1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7B37-9AEE-0545-B129-92EB5DFF090A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8439-C00F-F945-812A-77591BC1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7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7B37-9AEE-0545-B129-92EB5DFF090A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8439-C00F-F945-812A-77591BC1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0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7B37-9AEE-0545-B129-92EB5DFF090A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8439-C00F-F945-812A-77591BC1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7B37-9AEE-0545-B129-92EB5DFF090A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8439-C00F-F945-812A-77591BC1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5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7B37-9AEE-0545-B129-92EB5DFF090A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8439-C00F-F945-812A-77591BC1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7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7B37-9AEE-0545-B129-92EB5DFF090A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8439-C00F-F945-812A-77591BC1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4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7B37-9AEE-0545-B129-92EB5DFF090A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8439-C00F-F945-812A-77591BC1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7B37-9AEE-0545-B129-92EB5DFF090A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8439-C00F-F945-812A-77591BC1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8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7B37-9AEE-0545-B129-92EB5DFF090A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8439-C00F-F945-812A-77591BC1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5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7B37-9AEE-0545-B129-92EB5DFF090A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8439-C00F-F945-812A-77591BC1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1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67B37-9AEE-0545-B129-92EB5DFF090A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18439-C00F-F945-812A-77591BC1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8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ODU brand_side ba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054" y="1372969"/>
            <a:ext cx="8201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Your Title Here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36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ODU brand_side ba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054" y="1257216"/>
            <a:ext cx="8201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Your Title Here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5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ODU brand_side ba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1383" y="138420"/>
            <a:ext cx="820189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Your Title Here</a:t>
            </a: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Your content here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030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ODU brand_side ba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120" y="514822"/>
            <a:ext cx="820189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Your Title Here</a:t>
            </a: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Your content here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751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</Words>
  <Application>Microsoft Office PowerPoint</Application>
  <PresentationFormat>On-screen Show (16:9)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metzs</dc:creator>
  <cp:lastModifiedBy>Brockman, Thomas</cp:lastModifiedBy>
  <cp:revision>6</cp:revision>
  <dcterms:created xsi:type="dcterms:W3CDTF">2013-10-17T20:26:41Z</dcterms:created>
  <dcterms:modified xsi:type="dcterms:W3CDTF">2018-09-04T14:13:37Z</dcterms:modified>
</cp:coreProperties>
</file>